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3D670-E032-4084-A8C4-8A48B5876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E1BD6F-78D5-4A84-91A7-9A0CE340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E8670-7872-4240-89BB-9DF23B79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9764B0-4897-4582-A329-B6129C0D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A49AC9-6156-4537-AE37-290AF49D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50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6D38A1-E75A-4915-B1CC-005D4972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B2D564-CD1C-4C14-8A2B-50D6D1B34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E6099A-82C9-4469-AE91-D3F86E0D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B1804-1F66-4273-9A9C-CF0ED6D4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0CA4A5-82BF-4FC5-B666-4655856A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36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F78367-0FDA-462B-A381-1352467E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2908A0-53EB-4BA4-82B1-775D5CFCC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C208E-471E-4310-A0BF-290FBAE7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099EF-2BB4-405E-B4E3-18D684AE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1B8EEE-7F0F-40D3-A46D-79C3F594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16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987CE-4182-49D4-8326-83F1DE92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1E1718-0302-41CA-8D34-10DA999F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9047D-2F96-4287-91C1-B93F2A99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DE1CDA-3661-4CFE-BF95-FDB0F5B2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B63856-116A-4117-A34A-B0515520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69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395BA-B41E-468A-AA6D-FF38203F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938258-EFBB-4E9F-8FF8-F5F94879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DEC4FD-1E82-4ADD-8DFD-9F3E25AD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A014E6-0543-4B17-AFD1-1558F607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8C205-AB3E-4EDF-ABEB-A3009246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42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6578B2-1658-44AD-AC72-FB9EAE68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71022-B8E5-4EEE-8B6A-DB3C69A06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5C513D-E14E-4C12-A6BB-A97BA3534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18A76A-8879-4719-B0BD-58B6E708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0991E6-3815-4FF0-9A65-F8860A10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3BEB0A-5192-4453-B06D-2A454F91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3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B6458-CB4E-4F30-A0D0-AC0349F0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433281-6B0F-4351-ABCA-A714E6BF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CEB379-29BF-4962-9379-976670657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C3F57F-CC0D-4DA0-B038-63AE2448B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9440BB-8E40-45AF-8E2A-122492C15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24ED77-D10E-4585-8AD7-EA57E6F5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C3CF07-6BA4-4E7B-BE9C-2B088606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84CE4F-221D-45EC-B0B8-C9FA6C92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DF8F9-A58A-4081-84EA-9CD18850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EE61D8-D032-49AA-A778-79188662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657653-542D-4F9E-A408-144A173F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0E2907-3D63-4D08-9910-22BDDB73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47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36FA5A-1A80-4D04-B571-4DDE2FCD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B92054-2CF9-48FD-A358-6D7764E6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3A20EE-3639-4A4B-BD0C-0BE30FFF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62598-24CA-4358-96C9-AFC0C549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2D1B1-EABD-4A39-9754-A4A2DC46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0DE4AD-0D83-4513-887A-42B504D0C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819D50-AB93-4FED-AF22-5C0F6D94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9F5479-5195-447C-96A4-015DEA75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EDA6F3-8B20-4574-8EC2-DAA116C5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4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8CFBD-1DEA-49C6-96DB-81359574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6C2780-CA28-4E6B-B4D1-C390B2112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70DFB1-47E0-40D0-B3B9-3309D508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93C63B-1F1B-4F2E-9787-4E618C46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219AF3-9CEE-4D56-8A5E-73AC7FC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8BD928-CBB9-4C84-9490-7E0890F4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2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477197-7CBF-40BB-8784-55DA666A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0A0368-3396-4285-BD31-4734139C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6AA696-E78F-4708-BF65-D4493B38E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3192-A5FC-442B-8307-8918A000FF41}" type="datetimeFigureOut">
              <a:rPr lang="it-IT" smtClean="0"/>
              <a:t>05/07/2023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DE5DD-1A4C-4A7C-8B0B-C54EFC206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4AD4A-F8AA-4D73-857D-47BC358A4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918E-D2E4-431C-9935-CEE77E7835E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9237C0-BDF3-4BA8-AB2A-876787B664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39537" y="6705600"/>
            <a:ext cx="11572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it-IT" sz="1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1144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E7F49D-EFFF-4C47-B607-EA0FE7E2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28" y="902432"/>
            <a:ext cx="9076944" cy="453847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5747D35-D9FB-4636-B435-09CFC96FE1D7}"/>
              </a:ext>
            </a:extLst>
          </p:cNvPr>
          <p:cNvSpPr/>
          <p:nvPr/>
        </p:nvSpPr>
        <p:spPr>
          <a:xfrm>
            <a:off x="5208104" y="6551875"/>
            <a:ext cx="1494846" cy="30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305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Giacomo, Annalyda</dc:creator>
  <cp:lastModifiedBy>Di Giacomo, Annalyda</cp:lastModifiedBy>
  <cp:revision>1</cp:revision>
  <dcterms:created xsi:type="dcterms:W3CDTF">2023-07-05T10:18:08Z</dcterms:created>
  <dcterms:modified xsi:type="dcterms:W3CDTF">2023-07-05T10:19:06Z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352a4d-cb8d-4f61-85f6-9cd69a7720bb_Enabled">
    <vt:lpwstr>true</vt:lpwstr>
  </property>
  <property fmtid="{D5CDD505-2E9C-101B-9397-08002B2CF9AE}" pid="3" name="MSIP_Label_25352a4d-cb8d-4f61-85f6-9cd69a7720bb_SetDate">
    <vt:lpwstr>2023-07-05T10:18:08Z</vt:lpwstr>
  </property>
  <property fmtid="{D5CDD505-2E9C-101B-9397-08002B2CF9AE}" pid="4" name="MSIP_Label_25352a4d-cb8d-4f61-85f6-9cd69a7720bb_Method">
    <vt:lpwstr>Standard</vt:lpwstr>
  </property>
  <property fmtid="{D5CDD505-2E9C-101B-9397-08002B2CF9AE}" pid="5" name="MSIP_Label_25352a4d-cb8d-4f61-85f6-9cd69a7720bb_Name">
    <vt:lpwstr>For Business Use Only -It</vt:lpwstr>
  </property>
  <property fmtid="{D5CDD505-2E9C-101B-9397-08002B2CF9AE}" pid="6" name="MSIP_Label_25352a4d-cb8d-4f61-85f6-9cd69a7720bb_SiteId">
    <vt:lpwstr>1f141cfd-a6c5-4e9a-bf84-7116c141e5f4</vt:lpwstr>
  </property>
  <property fmtid="{D5CDD505-2E9C-101B-9397-08002B2CF9AE}" pid="7" name="MSIP_Label_25352a4d-cb8d-4f61-85f6-9cd69a7720bb_ActionId">
    <vt:lpwstr>72312b31-634f-43ed-b211-95f5a996183f</vt:lpwstr>
  </property>
  <property fmtid="{D5CDD505-2E9C-101B-9397-08002B2CF9AE}" pid="8" name="MSIP_Label_25352a4d-cb8d-4f61-85f6-9cd69a7720bb_ContentBits">
    <vt:lpwstr>2</vt:lpwstr>
  </property>
  <property fmtid="{D5CDD505-2E9C-101B-9397-08002B2CF9AE}" pid="9" name="ClassificationContentMarkingFooterLocations">
    <vt:lpwstr>Tema di Office:8</vt:lpwstr>
  </property>
  <property fmtid="{D5CDD505-2E9C-101B-9397-08002B2CF9AE}" pid="10" name="ClassificationContentMarkingFooterText">
    <vt:lpwstr>For Business Use Only</vt:lpwstr>
  </property>
</Properties>
</file>